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324" r:id="rId5"/>
    <p:sldId id="355" r:id="rId6"/>
    <p:sldId id="337" r:id="rId7"/>
    <p:sldId id="366" r:id="rId8"/>
    <p:sldId id="363" r:id="rId9"/>
    <p:sldId id="345" r:id="rId10"/>
    <p:sldId id="358" r:id="rId11"/>
    <p:sldId id="359" r:id="rId12"/>
    <p:sldId id="367" r:id="rId13"/>
    <p:sldId id="368" r:id="rId14"/>
    <p:sldId id="372" r:id="rId15"/>
    <p:sldId id="371" r:id="rId16"/>
    <p:sldId id="370" r:id="rId17"/>
    <p:sldId id="369" r:id="rId18"/>
    <p:sldId id="271" r:id="rId19"/>
  </p:sldIdLst>
  <p:sldSz cx="12192000" cy="6858000"/>
  <p:notesSz cx="12192000" cy="6858000"/>
  <p:custDataLst>
    <p:tags r:id="rId2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8" userDrawn="1">
          <p15:clr>
            <a:srgbClr val="A4A3A4"/>
          </p15:clr>
        </p15:guide>
        <p15:guide id="2" pos="2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howGuides="1">
      <p:cViewPr varScale="1">
        <p:scale>
          <a:sx n="82" d="100"/>
          <a:sy n="82" d="100"/>
        </p:scale>
        <p:origin x="672" y="77"/>
      </p:cViewPr>
      <p:guideLst>
        <p:guide orient="horz" pos="2728"/>
        <p:guide pos="20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12/28/2025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7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37"/>
          <p:cNvSpPr txBox="1"/>
          <p:nvPr/>
        </p:nvSpPr>
        <p:spPr>
          <a:xfrm>
            <a:off x="7848600" y="5917876"/>
            <a:ext cx="37823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ongLiang Nie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/>
          <p:cNvSpPr txBox="1"/>
          <p:nvPr/>
        </p:nvSpPr>
        <p:spPr>
          <a:xfrm>
            <a:off x="-121922" y="1384638"/>
            <a:ext cx="1243583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Multimodal Sentiment Analysis with Multi-Perspective Thinking</a:t>
            </a:r>
          </a:p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via Large Multimodal Models</a:t>
            </a:r>
          </a:p>
        </p:txBody>
      </p:sp>
      <p:sp>
        <p:nvSpPr>
          <p:cNvPr id="144" name="object 39"/>
          <p:cNvSpPr txBox="1"/>
          <p:nvPr/>
        </p:nvSpPr>
        <p:spPr>
          <a:xfrm>
            <a:off x="9296400" y="5129285"/>
            <a:ext cx="3597275" cy="38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zh-CN" alt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CIKM</a:t>
            </a:r>
            <a:r>
              <a:rPr 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lang="en-US" sz="24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2025</a:t>
            </a:r>
            <a:endParaRPr lang="en-US" sz="2400" dirty="0">
              <a:latin typeface="Noto Sans Mono CJK HK"/>
              <a:cs typeface="Noto Sans Mono CJK HK"/>
            </a:endParaRPr>
          </a:p>
        </p:txBody>
      </p:sp>
      <p:sp>
        <p:nvSpPr>
          <p:cNvPr id="145" name="object 40"/>
          <p:cNvSpPr txBox="1"/>
          <p:nvPr/>
        </p:nvSpPr>
        <p:spPr>
          <a:xfrm>
            <a:off x="3005471" y="5145011"/>
            <a:ext cx="57251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Code:</a:t>
            </a:r>
            <a:r>
              <a:rPr lang="en-US" sz="16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://github.com/RMJHQwQ/MPT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BA8126-CDF4-3A01-FA31-B98C068AEF6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13187" y="2444981"/>
            <a:ext cx="8565622" cy="25376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C69E464-81B3-FB73-C7A8-131CE5D45C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3636" y="2005888"/>
            <a:ext cx="7026249" cy="40846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E561353-FB15-F3CC-97E2-7891B0DA5F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5550" y="2092657"/>
            <a:ext cx="6942422" cy="36579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66B46-7E85-AE69-D4D0-1D5CA2233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DA86FA6-5F6C-75D7-1E56-8BD047702324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10EA40F-AC50-5303-2CCA-1DED26FE3199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F1B0EDC-8AAD-1EA3-E894-C77DB136AEB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9E80F22-8CC1-DA52-D5EE-144CC7226888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6E2783D-AA14-2F52-329C-20C998667389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D46C33DD-30A4-5C4A-1A2E-CBDAD2B0BF7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87B5B3C-6E18-C95A-CF01-95D5657CEA7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5FF2A57-7CCA-6A2C-B900-6E490557104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F59357B7-014F-6E36-0263-B09BB59E3062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6C1AE6B-7177-1033-CB05-7D4AD20E84DB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293BA6E1-595C-62BE-49DF-BA6947321E92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64B11548-9622-B7BD-C26A-709EDB03F3F3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BBE9F432-9C89-60E0-373B-B80B5B2E402B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4124C63A-42EF-7787-3DE9-1F8CB8A0CF11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545BC630-769E-D543-D2DF-E58F2F018CEB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AD16786-7FA8-B80B-109C-D0C87050EE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4219" y="2243976"/>
            <a:ext cx="7475847" cy="346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4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EEC45-7BC5-E6A9-E5AB-766B33B64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090FBA7-109C-D709-25A5-4DF8028B6784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E72CA39-B68F-5E83-6A51-DDB0DE160A41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E3F1B1C-141E-40B3-8435-7DA5E3D4C3C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3E09589-5136-515C-A168-AB60D00655B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1E68694-8D85-B19A-318E-BD8ADCD2E81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73F93B7-BDC9-06C0-0273-9871F807518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8483C61-CFF3-BAB8-1F3A-41D6562B7562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3955681-F6BE-9402-6C4F-93A330C0CA3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B6C83408-A28D-F971-58B3-6CB315BC5987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73B8E22-AB36-9988-6E1E-CA7F294BB874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05D568D-543C-81AD-C8A2-9910E86D16CB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58B9BC46-8661-1371-C2AE-90024BB0AE68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EBA9E0A3-96D1-4823-B2AF-088357BAB1B4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245A5FB-6AEF-254E-DF91-DB1F1FCBA71E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ED53086C-5A99-E48C-1E31-9B88FB02F98C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7E30BD2-E1E1-A279-428F-432DC70208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0461" y="1536120"/>
            <a:ext cx="5532599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00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020DB-30E2-C329-E18B-E272F2A03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C2C0793-20A4-19E8-D5C0-21A8865E8D4E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EAC3350-289F-8D54-51DD-5C4C0AD5176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6BA8C5D-ACB3-CA77-A433-0992D4D19806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3F4BF83-559D-8777-D6BD-78A7A5F8BC9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DDDD6D2-7676-C46E-8A35-7162871BCA31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5030BD9-B938-9AC6-C053-4757FF6B1A3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2B7E90D-2FF0-09F3-8844-09BD0D53A8D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EB75D55-3CF5-2098-59ED-6FF007B152C0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21A97630-9EE5-928B-2E9D-FF3E94D1B2F3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20084294-75A4-E07C-4750-9544B576CBB9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F204B8A-6838-A12F-EB45-320C340AC17C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70B2B7DF-1252-0C64-7714-E8892D26F08D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7B3278BB-D932-0F7D-7264-78385730B9DE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09A7FBF-CC58-DA64-27D2-BC137EA12ED0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AFFE9BCC-8F24-416A-2004-8E853E505122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53EA207-D413-4B39-EE1F-E3667B4C78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3088" y="1981200"/>
            <a:ext cx="7427345" cy="401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24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316A2-04F7-1996-3A02-3718B3C99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32CC0E1-50A6-3906-F9DE-8190A8ACC9B0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F8E42C4-146E-E995-D39D-595FAF81E22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8B02E14-3DA2-D7D5-574A-16667E21B9E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E108E1B-4B14-F60D-AE28-78B8B9526DF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7D9FA9B-3268-D1F8-78CF-F7336FE03BD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D6F12EA3-6714-9D96-EF66-BEC7A9A5B217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5231218-FF47-EDA4-EA84-6FCFCEC7484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B297C1C-DD4C-30EE-2CBB-A62BD2808B1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F0291874-B741-9884-651E-FF847CBD292A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F114C8B-7B72-D8ED-316D-DC00DA2443BC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FDDB984-7857-2A1D-CF35-6DFD0B25003D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3B878C89-571F-DDB1-17E6-247FE7E5AE8E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87CA4EB7-83BF-B307-B22F-14D3D54E6612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86B99866-87C1-82C2-BFB0-DD85FB0EAAFB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7452B0B3-2517-1DC6-052B-31D7799D07B1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80EF43B-07E7-E28B-5DEF-16C4A03C52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0461" y="1536120"/>
            <a:ext cx="5532599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37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1EFE3-0793-D2AB-1FD0-A4A11034D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7366205-5D13-BA52-F076-76B8F560DD95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3AD0EF6-BF86-EF4D-5F0E-63D7814D903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D926F26-3335-A28E-C300-519700FE217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10BCA82-96E7-15BB-8AA2-69E1AAABDA64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8C4A4A5-D0A7-0C89-0FED-F9459929D42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1B8D773F-4CE2-4CB8-56DD-699A86CB2677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34544BD-F0A9-DBDF-945F-E11F4D89E752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ADF96F0-0971-0C59-7F56-25B847FB4718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29F3B9E3-EC20-D0E6-B45D-31AAAAD02525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596274C-9717-9EC0-8292-847181BA6D7C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2069D750-7577-6702-D6D6-0196EC92A56F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9972026B-88C6-055D-FB92-82F99EFDA8DB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3812D707-EC9A-6BCB-FB9E-3953169E1AD4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9C2B63F5-F286-2FE2-1206-7256CF84EB88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41E4B2EB-D3E9-61F6-8033-9A5634EBCEB4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35ABFEA-A023-44CE-8329-B063831CF2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9900" y="1524000"/>
            <a:ext cx="6172200" cy="508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4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737A4-0006-3E73-0D55-C36B96AC8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54DAE8B-9CD5-1808-91DF-4E78068264F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96B984B-3493-CCAE-23AC-CB0C6B7630A1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2108D13-CAC1-E1F4-D32F-887BBA8B315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60E4338-AAEB-CB01-AC56-F017987A5B1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BAE10F9-1F3B-1131-EF18-26601FEE32EA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F526C9E-0B02-9752-6B5B-D14B27797BE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905A292-5AD5-0C7F-F016-429E2F5DF17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3F46387-143A-00D7-23D0-095FBA4AC80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51D50032-927B-2B75-B908-9ADA3D5AA442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E348886-E26E-0D7D-97DE-D5F2925F3C42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9B03588-CDD2-056C-7107-E6A85954DEA5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0C315C50-978E-7EA1-3E36-EB616C086579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31F9BAA3-ED6F-66EC-0E6C-C3C6AF7D42A0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C915AAB-0354-F5B5-6088-888AEC4A6CAA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34EF1691-3F2D-AFB5-7CBC-ADCF351DA715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00CBED9-8152-A4E3-2F89-D54FCD491A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6033" y="1713746"/>
            <a:ext cx="6881456" cy="45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61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47870" y="50415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8835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9525547-E318-8345-6F85-AA25D7EF2574}"/>
              </a:ext>
            </a:extLst>
          </p:cNvPr>
          <p:cNvSpPr txBox="1"/>
          <p:nvPr/>
        </p:nvSpPr>
        <p:spPr>
          <a:xfrm>
            <a:off x="4721290" y="1670256"/>
            <a:ext cx="70731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approaches are generally limited to extracting surface-level features from different modalities and trying to align them, with little consideration given to the deep semantic connection between the image and the text.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operating mechanism of these traditional approaches is basically like a black box which is unable to provide reasons or reasoning processes for making predictions and therefore lacks interpretability to a large extent.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9E063FD-9C5C-CAB9-A8BA-4B507E524D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117" y="1663278"/>
            <a:ext cx="4508293" cy="4271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301DD34-A25F-22E7-75A5-C1EB5C0505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4768" y="1307996"/>
            <a:ext cx="7752349" cy="539687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EC195EC-C865-7C05-F8FD-C09265852C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63" y="1646218"/>
            <a:ext cx="5181349" cy="45291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61FBF5E-3D7D-27E0-360E-85485D5120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42" y="4496111"/>
            <a:ext cx="5540220" cy="39627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90512B1-4FB7-98E4-C2FF-509E8881B5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0602" y="4450387"/>
            <a:ext cx="4183743" cy="44199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2FFD4FE-DC4B-522E-BBBC-353BA6094F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741" y="5176281"/>
            <a:ext cx="5311600" cy="3505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DD91029-10A3-7C8C-4216-E9FAC277A6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1466" y="5115315"/>
            <a:ext cx="4602879" cy="41151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3F00A4F-F191-8F5C-39E8-848E0B901D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812" y="5815596"/>
            <a:ext cx="5654530" cy="46486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685D283-0E6E-593F-E3CC-D4F40A765A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56822" y="5617458"/>
            <a:ext cx="4183743" cy="86113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3D23F2A-2767-73E7-95EC-16C780982D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398" y="1522123"/>
            <a:ext cx="10623201" cy="28425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C6FC14E-3A63-8C11-1941-0F66C8229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4475" y="6025164"/>
            <a:ext cx="5403048" cy="51058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3D49335-123F-4FEF-F4B8-A16E6F77FC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069" y="1321963"/>
            <a:ext cx="6171074" cy="421407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FDAAA6C-7795-A7DE-DB4B-2980434C11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0698" y="1321963"/>
            <a:ext cx="4406901" cy="46998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E76E9B9-C34C-549F-70F0-FDBE66E1C2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4983" y="2438400"/>
            <a:ext cx="7803556" cy="31092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E90B6-302F-5AFA-CCF4-B24F37755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8660CA3-FAC8-D5CF-3C92-EAA6F146EB4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E9EE9B7-38F8-158C-9247-F13F9C5A569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D4A327D-F172-0072-39F6-15EE95C1D246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0703585-2368-A5CB-87A2-3E6D901AB1A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5B90847-686A-4D03-A56F-CC06555D59A0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2D4FA413-6052-3C34-D24C-127AE62B0BB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54C3B1E-2A3F-B4A8-93A0-E3E62D64E5C2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725C2D7-5441-C131-4405-7F1A6511E44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142371AF-5BCD-CCBA-96F9-9449D112D121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3FDE3F2-40E6-1BE6-2A36-C4B413A7A2C3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5BC3984-383C-F6ED-C4A6-52212883EE7C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ED423666-9F03-3AEA-0DA1-0859C817B81B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9CBE9AE6-17C5-1D8B-4D18-E4772F1B52D4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1E77D82-82FE-8ECA-C29C-50E6B3A145BB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E3DD256B-1FA5-5AE6-C596-C5219918E1F9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19B8420-8988-A999-0BEE-FD957D405B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1088" y="1858410"/>
            <a:ext cx="8611346" cy="45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3F05E36-B0D6-3C7B-0520-FE66269722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4360" y="1633893"/>
            <a:ext cx="9463279" cy="47396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D45F0A0-2F40-3C7B-A3E7-FECA77AEA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3639" y="1698195"/>
            <a:ext cx="7260828" cy="46865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432</Words>
  <Application>Microsoft Office PowerPoint</Application>
  <PresentationFormat>宽屏</PresentationFormat>
  <Paragraphs>163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Mr. Pizza</cp:lastModifiedBy>
  <cp:revision>222</cp:revision>
  <dcterms:created xsi:type="dcterms:W3CDTF">2023-09-17T03:47:00Z</dcterms:created>
  <dcterms:modified xsi:type="dcterms:W3CDTF">2025-12-28T07:24:11Z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2023-09-04T08:00:00Z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2023-09-25T08:00:00Z</vt:filetime>
  </property>
  <property fmtid="{D5CDD505-2E9C-101B-9397-08002B2CF9AE}" pid="5" name="ICV">
    <vt:lpwstr>531B575F3758481AAAE0C1838814FC0F_13</vt:lpwstr>
  </property>
  <property fmtid="{D5CDD505-2E9C-101B-9397-08002B2CF9AE}" pid="6" name="KSOProductBuildVer">
    <vt:lpwstr>2052-12.1.0.23125</vt:lpwstr>
  </property>
</Properties>
</file>